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1" r:id="rId2"/>
    <p:sldId id="257" r:id="rId3"/>
    <p:sldId id="259" r:id="rId4"/>
    <p:sldId id="261" r:id="rId5"/>
    <p:sldId id="263" r:id="rId6"/>
    <p:sldId id="264" r:id="rId7"/>
    <p:sldId id="268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10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DB5C2-1885-4AFF-B2EA-8E82A72FDBBF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8684A-4BAE-43DD-9B90-6841B603BA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28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F7AD9-236D-4DDC-83EA-95CB02BF3B3B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985B7-8CD7-4639-92D2-0D79D856197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58204" cy="6072230"/>
          </a:xfrm>
        </p:spPr>
        <p:txBody>
          <a:bodyPr/>
          <a:lstStyle/>
          <a:p>
            <a:pPr algn="ctr">
              <a:buNone/>
            </a:pPr>
            <a:r>
              <a:rPr lang="ru-RU" dirty="0">
                <a:solidFill>
                  <a:srgbClr val="0070C0"/>
                </a:solidFill>
              </a:rPr>
              <a:t> </a:t>
            </a:r>
            <a:endParaRPr lang="ru-RU" b="1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ФОТО ОТЧЁТ</a:t>
            </a:r>
            <a:endParaRPr lang="ru-RU" sz="3600" b="1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О РЕЗУЛЬТАТАХ РАБОТЫ ЛЕТНЕГО  ЛАГЕРЯ С ДНЕВНЫМ ПРЕБЫВАНИЕМ</a:t>
            </a:r>
          </a:p>
          <a:p>
            <a:pPr algn="ctr">
              <a:buNone/>
            </a:pPr>
            <a:r>
              <a:rPr lang="ru-RU" sz="3600" b="1" dirty="0">
                <a:solidFill>
                  <a:srgbClr val="0070C0"/>
                </a:solidFill>
              </a:rPr>
              <a:t>«ВСЛЕД ЗА СОЛНЦЕМ»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ru-RU" sz="3600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МБО ДО ЦДОД «Созвездие»</a:t>
            </a:r>
          </a:p>
          <a:p>
            <a:pPr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с 04.06.2018г. по 27.06.2018г.</a:t>
            </a:r>
            <a:endParaRPr lang="ru-RU" sz="4000" dirty="0">
              <a:solidFill>
                <a:srgbClr val="0070C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094" y="1000132"/>
            <a:ext cx="8737062" cy="4929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4440" b="20995"/>
          <a:stretch>
            <a:fillRect/>
          </a:stretch>
        </p:blipFill>
        <p:spPr bwMode="auto">
          <a:xfrm>
            <a:off x="238249" y="714380"/>
            <a:ext cx="8477155" cy="500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27323" t="14428" r="14271"/>
          <a:stretch>
            <a:fillRect/>
          </a:stretch>
        </p:blipFill>
        <p:spPr bwMode="auto">
          <a:xfrm>
            <a:off x="928662" y="428604"/>
            <a:ext cx="7286645" cy="6022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28596" y="5357826"/>
            <a:ext cx="8229600" cy="1143000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Наша группа поддержки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Акция «СТОП-ТАБАК»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182" y="1643050"/>
            <a:ext cx="8451660" cy="4768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Аэропорт Таксимо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r="14655"/>
          <a:stretch>
            <a:fillRect/>
          </a:stretch>
        </p:blipFill>
        <p:spPr bwMode="auto">
          <a:xfrm>
            <a:off x="642910" y="1354637"/>
            <a:ext cx="8001024" cy="5289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Цтик\Downloads\DSC_0610.JPG"/>
          <p:cNvPicPr>
            <a:picLocks noChangeAspect="1" noChangeArrowheads="1"/>
          </p:cNvPicPr>
          <p:nvPr/>
        </p:nvPicPr>
        <p:blipFill>
          <a:blip r:embed="rId2" cstate="print"/>
          <a:srcRect r="9209"/>
          <a:stretch>
            <a:fillRect/>
          </a:stretch>
        </p:blipFill>
        <p:spPr bwMode="auto">
          <a:xfrm>
            <a:off x="151826" y="714356"/>
            <a:ext cx="8849330" cy="5498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9</Words>
  <Application>Microsoft Office PowerPoint</Application>
  <PresentationFormat>Экран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Наша группа поддержки</vt:lpstr>
      <vt:lpstr>Акция «СТОП-ТАБАК»</vt:lpstr>
      <vt:lpstr>Аэропорт Таксимо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Цтик</dc:creator>
  <cp:lastModifiedBy>Надежда В. Тарханова</cp:lastModifiedBy>
  <cp:revision>5</cp:revision>
  <dcterms:created xsi:type="dcterms:W3CDTF">2018-06-28T03:14:33Z</dcterms:created>
  <dcterms:modified xsi:type="dcterms:W3CDTF">2018-08-09T01:42:57Z</dcterms:modified>
</cp:coreProperties>
</file>