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63" r:id="rId3"/>
    <p:sldId id="269" r:id="rId4"/>
    <p:sldId id="271" r:id="rId5"/>
    <p:sldId id="272" r:id="rId6"/>
    <p:sldId id="278" r:id="rId7"/>
  </p:sldIdLst>
  <p:sldSz cx="9144000" cy="6858000" type="screen4x3"/>
  <p:notesSz cx="6858000" cy="9144000"/>
  <p:custDataLst>
    <p:tags r:id="rId9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384449-EF55-40BB-8868-98F85E23C542}" type="datetimeFigureOut">
              <a:rPr lang="ru-RU" smtClean="0"/>
              <a:t>09.08.2018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73A9C3-1D0E-4298-B74D-BB09237E6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51933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5912B-7FAA-4A57-9067-F6BC9BB18884}" type="datetimeFigureOut">
              <a:rPr lang="ru-RU" smtClean="0"/>
              <a:pPr/>
              <a:t>09.08.2018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47E20-A91C-49A1-9112-853FEC3C11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5912B-7FAA-4A57-9067-F6BC9BB18884}" type="datetimeFigureOut">
              <a:rPr lang="ru-RU" smtClean="0"/>
              <a:pPr/>
              <a:t>09.08.2018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47E20-A91C-49A1-9112-853FEC3C11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5912B-7FAA-4A57-9067-F6BC9BB18884}" type="datetimeFigureOut">
              <a:rPr lang="ru-RU" smtClean="0"/>
              <a:pPr/>
              <a:t>09.08.2018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47E20-A91C-49A1-9112-853FEC3C11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5912B-7FAA-4A57-9067-F6BC9BB18884}" type="datetimeFigureOut">
              <a:rPr lang="ru-RU" smtClean="0"/>
              <a:pPr/>
              <a:t>09.08.2018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47E20-A91C-49A1-9112-853FEC3C11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5912B-7FAA-4A57-9067-F6BC9BB18884}" type="datetimeFigureOut">
              <a:rPr lang="ru-RU" smtClean="0"/>
              <a:pPr/>
              <a:t>09.08.2018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47E20-A91C-49A1-9112-853FEC3C11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5912B-7FAA-4A57-9067-F6BC9BB18884}" type="datetimeFigureOut">
              <a:rPr lang="ru-RU" smtClean="0"/>
              <a:pPr/>
              <a:t>09.08.2018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47E20-A91C-49A1-9112-853FEC3C11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5912B-7FAA-4A57-9067-F6BC9BB18884}" type="datetimeFigureOut">
              <a:rPr lang="ru-RU" smtClean="0"/>
              <a:pPr/>
              <a:t>09.08.2018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47E20-A91C-49A1-9112-853FEC3C11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5912B-7FAA-4A57-9067-F6BC9BB18884}" type="datetimeFigureOut">
              <a:rPr lang="ru-RU" smtClean="0"/>
              <a:pPr/>
              <a:t>09.08.2018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47E20-A91C-49A1-9112-853FEC3C11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5912B-7FAA-4A57-9067-F6BC9BB18884}" type="datetimeFigureOut">
              <a:rPr lang="ru-RU" smtClean="0"/>
              <a:pPr/>
              <a:t>09.08.2018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47E20-A91C-49A1-9112-853FEC3C11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5912B-7FAA-4A57-9067-F6BC9BB18884}" type="datetimeFigureOut">
              <a:rPr lang="ru-RU" smtClean="0"/>
              <a:pPr/>
              <a:t>09.08.2018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47E20-A91C-49A1-9112-853FEC3C11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5912B-7FAA-4A57-9067-F6BC9BB18884}" type="datetimeFigureOut">
              <a:rPr lang="ru-RU" smtClean="0"/>
              <a:pPr/>
              <a:t>09.08.2018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47E20-A91C-49A1-9112-853FEC3C11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C5912B-7FAA-4A57-9067-F6BC9BB18884}" type="datetimeFigureOut">
              <a:rPr lang="ru-RU" smtClean="0"/>
              <a:pPr/>
              <a:t>09.08.2018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C47E20-A91C-49A1-9112-853FEC3C11B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6600" b="1" i="1" dirty="0" smtClean="0">
                <a:solidFill>
                  <a:srgbClr val="800000"/>
                </a:solidFill>
              </a:rPr>
              <a:t>ЛГТ «Солнышко»</a:t>
            </a:r>
            <a:endParaRPr lang="ru-RU" sz="6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3" descr="C:\Users\Васенька\Desktop\фото лагерь\20180614_1410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228600"/>
            <a:ext cx="22860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4" descr="C:\Users\Васенька\Desktop\фото лагерь\20180614_140210.jpg"/>
          <p:cNvPicPr>
            <a:picLocks noChangeAspect="1" noChangeArrowheads="1"/>
          </p:cNvPicPr>
          <p:nvPr/>
        </p:nvPicPr>
        <p:blipFill>
          <a:blip r:embed="rId3"/>
          <a:srcRect l="15819" r="18604"/>
          <a:stretch>
            <a:fillRect/>
          </a:stretch>
        </p:blipFill>
        <p:spPr bwMode="auto">
          <a:xfrm>
            <a:off x="2667000" y="381000"/>
            <a:ext cx="22860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8" descr="C:\Users\Васенька\Desktop\фото лагерь\20180614_14023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34200" y="533400"/>
            <a:ext cx="2057400" cy="316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5" descr="C:\Users\Васенька\Desktop\фото лагерь\20180614_141318.jpg"/>
          <p:cNvPicPr>
            <a:picLocks noChangeAspect="1" noChangeArrowheads="1"/>
          </p:cNvPicPr>
          <p:nvPr/>
        </p:nvPicPr>
        <p:blipFill>
          <a:blip r:embed="rId5"/>
          <a:srcRect l="23111"/>
          <a:stretch>
            <a:fillRect/>
          </a:stretch>
        </p:blipFill>
        <p:spPr bwMode="auto">
          <a:xfrm>
            <a:off x="4572000" y="2590800"/>
            <a:ext cx="2138363" cy="174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6" descr="C:\Users\Васенька\Desktop\фото лагерь\20180614_141415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42844" y="4357694"/>
            <a:ext cx="2895600" cy="227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9" descr="C:\Users\Васенька\Desktop\фото лагерь\20180614_135556.jpg"/>
          <p:cNvPicPr>
            <a:picLocks noChangeAspect="1" noChangeArrowheads="1"/>
          </p:cNvPicPr>
          <p:nvPr/>
        </p:nvPicPr>
        <p:blipFill>
          <a:blip r:embed="rId7"/>
          <a:srcRect l="11739" r="14102"/>
          <a:stretch>
            <a:fillRect/>
          </a:stretch>
        </p:blipFill>
        <p:spPr bwMode="auto">
          <a:xfrm>
            <a:off x="3428992" y="4286256"/>
            <a:ext cx="26670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Васенька\Desktop\фото лагерь\20180614_140305.jpg"/>
          <p:cNvPicPr>
            <a:picLocks noChangeAspect="1" noChangeArrowheads="1"/>
          </p:cNvPicPr>
          <p:nvPr/>
        </p:nvPicPr>
        <p:blipFill>
          <a:blip r:embed="rId8"/>
          <a:srcRect l="31615" r="27338" b="-189"/>
          <a:stretch>
            <a:fillRect/>
          </a:stretch>
        </p:blipFill>
        <p:spPr bwMode="auto">
          <a:xfrm>
            <a:off x="6934200" y="3886200"/>
            <a:ext cx="19812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1000100" y="3643314"/>
            <a:ext cx="2928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Творчество Яны</a:t>
            </a:r>
            <a:endParaRPr lang="ru-RU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4" descr="F:\лагерь 2018\IMG_326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3200400"/>
            <a:ext cx="4267200" cy="344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5" descr="F:\лагерь 2018\IMG_325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605852">
            <a:off x="4156034" y="1028321"/>
            <a:ext cx="5497512" cy="4100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1000100" y="928670"/>
            <a:ext cx="23574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У медсестры</a:t>
            </a:r>
            <a:endParaRPr lang="ru-RU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5" descr="F:\лагерь 2018\image-0-02-04-b8018db2eb0332bc882e4ab031268dab200607d7db0f34df0a6918582eb35e8b-V.jpg"/>
          <p:cNvPicPr>
            <a:picLocks noChangeAspect="1" noChangeArrowheads="1"/>
          </p:cNvPicPr>
          <p:nvPr/>
        </p:nvPicPr>
        <p:blipFill>
          <a:blip r:embed="rId2"/>
          <a:srcRect t="10825" b="24232"/>
          <a:stretch>
            <a:fillRect/>
          </a:stretch>
        </p:blipFill>
        <p:spPr bwMode="auto">
          <a:xfrm>
            <a:off x="285720" y="2857496"/>
            <a:ext cx="64008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4" descr="F:\лагерь 2018\image-0-02-04-27575f39e84966ea347b7ddfc1ae6f586f15fe6188f72001057b1487231d3c58-V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1218" y="214290"/>
            <a:ext cx="3350061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1214414" y="1142984"/>
            <a:ext cx="29289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</a:rPr>
              <a:t>В столовой</a:t>
            </a:r>
            <a:endParaRPr lang="ru-RU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6" descr="C:\Users\Васенька\Desktop\фото лагерь\20180615_1055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228600"/>
            <a:ext cx="4559424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5" descr="C:\Users\Васенька\Desktop\фото лагерь\20180615_1028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36581" y="3558495"/>
            <a:ext cx="43434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3578554" y="3244334"/>
            <a:ext cx="33945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</a:rPr>
              <a:t>В пожарной части</a:t>
            </a:r>
            <a:endParaRPr lang="ru-RU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4" descr="C:\Users\Васенька\AppData\Local\Microsoft\Windows\INetCache\Content.Word\20180615_14243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152400"/>
            <a:ext cx="8534400" cy="647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8ff972da6ea3555a46110edadee7e144fae0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13</Words>
  <Application>Microsoft Office PowerPoint</Application>
  <PresentationFormat>Экран (4:3)</PresentationFormat>
  <Paragraphs>5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ЛГТ «Солнышко»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WolfishLair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Белозёрова</dc:creator>
  <cp:lastModifiedBy>Надежда В. Тарханова</cp:lastModifiedBy>
  <cp:revision>11</cp:revision>
  <dcterms:created xsi:type="dcterms:W3CDTF">2014-03-16T11:53:57Z</dcterms:created>
  <dcterms:modified xsi:type="dcterms:W3CDTF">2018-08-09T02:26:16Z</dcterms:modified>
</cp:coreProperties>
</file>